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handoutMasterIdLst>
    <p:handoutMasterId r:id="rId6"/>
  </p:handoutMasterIdLst>
  <p:sldIdLst>
    <p:sldId id="267" r:id="rId3"/>
    <p:sldId id="257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>
        <p:scale>
          <a:sx n="69" d="100"/>
          <a:sy n="69" d="100"/>
        </p:scale>
        <p:origin x="-131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50735-CE53-4F3D-8508-0715A58020AF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0397D-4BBF-4F0D-9FEE-B2220D3E8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74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029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8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44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53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9220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9221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2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3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22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9225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6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922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9229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9BB8C9-30D7-45B5-B47B-66102B1523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512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11A28-90B2-4960-822B-4F88FADB9C2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258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43E70-10F6-4BF3-BCAC-0BF281922B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767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4F75A-61EB-41FD-A837-F3D9A312948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417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8F73F-4009-4C8E-AEF6-E96A75A369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473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A7B43-79C8-42DF-8641-58045FA8D5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76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BE2D7-20AF-4A33-A3DB-8B770EF8F8D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18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615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6B140-A51D-4416-984E-81C9D35E7EA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091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3E536-F6D9-4E2C-9092-D78FC00F6C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852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01B40-13A8-4DBF-B5B9-B943DF86A4D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6994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0D034-E9D0-438E-AC6E-C79EC4A48A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0192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3F47ADA-CC2D-4967-AC8D-89E155C7FE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63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3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3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3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64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1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86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4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9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819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819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19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AC604A-A312-44A2-A5EE-618C859727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32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602</a:t>
            </a:r>
            <a:br>
              <a:rPr lang="en-US" sz="4000" dirty="0" smtClean="0"/>
            </a:br>
            <a:r>
              <a:rPr lang="en-US" sz="4000" i="1" dirty="0" smtClean="0"/>
              <a:t>(pd. </a:t>
            </a:r>
            <a:r>
              <a:rPr lang="en-US" sz="4000" i="1" smtClean="0"/>
              <a:t>5, room 209) 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COPY &amp; COMPLETE the following work in your NOTEBOOK</a:t>
            </a:r>
          </a:p>
          <a:p>
            <a:r>
              <a:rPr lang="en-US" sz="2800" dirty="0" smtClean="0"/>
              <a:t>This work will be checked TOMORROW</a:t>
            </a:r>
          </a:p>
          <a:p>
            <a:r>
              <a:rPr lang="en-US" sz="2800" dirty="0" smtClean="0"/>
              <a:t>If you finish early, you may </a:t>
            </a:r>
            <a:r>
              <a:rPr lang="en-US" sz="2800" b="1" u="sng" dirty="0" smtClean="0"/>
              <a:t>quietly</a:t>
            </a:r>
            <a:r>
              <a:rPr lang="en-US" sz="2800" dirty="0" smtClean="0"/>
              <a:t> read or do work for any other class</a:t>
            </a:r>
          </a:p>
          <a:p>
            <a:r>
              <a:rPr lang="en-US" sz="2800" i="1" dirty="0" smtClean="0"/>
              <a:t>IF I GET A NEGATIVE REPORT FROM THE SUBSTITUTE TEACHER, THEIR WILL BE CONSEQUENCES &amp; ANY STUDENTS THAT ARE POINTED OUT FOR NEGATIVE BEHAVIOR WILL BE REPORTED TO STUDENT SUPPORT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643526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llamo __________	Clase </a:t>
            </a:r>
            <a:r>
              <a:rPr lang="en-US" altLang="en-US" sz="3800" dirty="0" smtClean="0">
                <a:solidFill>
                  <a:srgbClr val="008000"/>
                </a:solidFill>
              </a:rPr>
              <a:t>6</a:t>
            </a:r>
            <a:r>
              <a:rPr lang="en-US" altLang="en-US" sz="3800" u="sng" dirty="0" smtClean="0">
                <a:solidFill>
                  <a:srgbClr val="008000"/>
                </a:solidFill>
              </a:rPr>
              <a:t>02</a:t>
            </a:r>
            <a:r>
              <a:rPr lang="en-US" altLang="en-US" sz="3800" u="sng" dirty="0">
                <a:solidFill>
                  <a:srgbClr val="008000"/>
                </a:solidFill>
              </a:rPr>
              <a:t/>
            </a:r>
            <a:br>
              <a:rPr lang="en-US" altLang="en-US" sz="3800" u="sng" dirty="0">
                <a:solidFill>
                  <a:srgbClr val="008000"/>
                </a:solidFill>
              </a:rPr>
            </a:br>
            <a:r>
              <a:rPr lang="en-US" altLang="en-US" sz="3800" dirty="0" smtClean="0">
                <a:solidFill>
                  <a:srgbClr val="008000"/>
                </a:solidFill>
              </a:rPr>
              <a:t>fecha </a:t>
            </a:r>
            <a:r>
              <a:rPr lang="en-US" altLang="en-US" sz="3800" dirty="0">
                <a:solidFill>
                  <a:srgbClr val="008000"/>
                </a:solidFill>
              </a:rPr>
              <a:t>es el </a:t>
            </a:r>
            <a:r>
              <a:rPr lang="en-US" altLang="en-US" sz="3800" dirty="0" smtClean="0">
                <a:solidFill>
                  <a:srgbClr val="008000"/>
                </a:solidFill>
              </a:rPr>
              <a:t>27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abril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2017</a:t>
            </a:r>
            <a:endParaRPr lang="en-US" altLang="en-US" sz="3800" u="sng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66: </a:t>
            </a:r>
            <a:r>
              <a:rPr lang="es-ES_tradnl" altLang="en-US" dirty="0"/>
              <a:t>¿Cómo vas a la escuela</a:t>
            </a:r>
            <a:r>
              <a:rPr lang="es-ES_tradnl" altLang="en-US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irregular “-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oy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”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verbs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1. ¿Estudias español en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2. ¿Hablas con tus amigos después de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3. ¿Escuchas al profesor?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4. ¿Compras un pantalón en la tienda?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5. ¿Miras a la profesora cuando ella habla?</a:t>
            </a:r>
          </a:p>
        </p:txBody>
      </p:sp>
    </p:spTree>
    <p:extLst>
      <p:ext uri="{BB962C8B-B14F-4D97-AF65-F5344CB8AC3E}">
        <p14:creationId xmlns:p14="http://schemas.microsoft.com/office/powerpoint/2010/main" val="28963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39762"/>
            <a:ext cx="8229600" cy="808038"/>
          </a:xfrm>
        </p:spPr>
        <p:txBody>
          <a:bodyPr/>
          <a:lstStyle/>
          <a:p>
            <a:pPr algn="l"/>
            <a:r>
              <a:rPr lang="en-US" altLang="en-US" b="1" dirty="0" err="1">
                <a:solidFill>
                  <a:srgbClr val="FF0000"/>
                </a:solidFill>
              </a:rPr>
              <a:t>Ejercicios</a:t>
            </a:r>
            <a:r>
              <a:rPr lang="en-US" altLang="en-US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en-US" sz="2800" dirty="0" smtClean="0"/>
          </a:p>
          <a:p>
            <a:pPr>
              <a:lnSpc>
                <a:spcPct val="80000"/>
              </a:lnSpc>
            </a:pP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y </a:t>
            </a:r>
            <a:r>
              <a:rPr lang="en-US" altLang="en-US" sz="2800" dirty="0" err="1" smtClean="0"/>
              <a:t>responde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9</a:t>
            </a:r>
            <a:r>
              <a:rPr lang="en-US" altLang="en-US" sz="2800" dirty="0" smtClean="0"/>
              <a:t>  p. 106 (1-5</a:t>
            </a:r>
            <a:r>
              <a:rPr lang="en-US" altLang="en-US" sz="2800" dirty="0" smtClean="0"/>
              <a:t>)</a:t>
            </a:r>
          </a:p>
          <a:p>
            <a:pPr>
              <a:lnSpc>
                <a:spcPct val="80000"/>
              </a:lnSpc>
            </a:pPr>
            <a:endParaRPr lang="en-US" altLang="en-US" dirty="0"/>
          </a:p>
          <a:p>
            <a:pPr>
              <a:lnSpc>
                <a:spcPct val="80000"/>
              </a:lnSpc>
            </a:pPr>
            <a:endParaRPr lang="en-US" altLang="en-US" sz="2800" dirty="0" smtClean="0"/>
          </a:p>
          <a:p>
            <a:pPr>
              <a:lnSpc>
                <a:spcPct val="80000"/>
              </a:lnSpc>
            </a:pP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11</a:t>
            </a:r>
            <a:r>
              <a:rPr lang="en-US" altLang="en-US" sz="2800" dirty="0"/>
              <a:t> p. 106 (1-8</a:t>
            </a:r>
            <a:r>
              <a:rPr lang="en-US" altLang="en-US" sz="2800" dirty="0" smtClean="0"/>
              <a:t>)</a:t>
            </a:r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WORKBOOK; p. </a:t>
            </a:r>
            <a:r>
              <a:rPr lang="en-US" altLang="en-US" sz="2800" dirty="0" smtClean="0"/>
              <a:t>3.10-3.11</a:t>
            </a:r>
          </a:p>
          <a:p>
            <a:pPr>
              <a:lnSpc>
                <a:spcPct val="80000"/>
              </a:lnSpc>
            </a:pPr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3</a:t>
            </a:r>
            <a:r>
              <a:rPr lang="en-US" altLang="en-US" dirty="0" smtClean="0"/>
              <a:t> on MONDAY, MAY 1</a:t>
            </a:r>
            <a:r>
              <a:rPr lang="en-US" altLang="en-US" baseline="30000" dirty="0" smtClean="0"/>
              <a:t>st</a:t>
            </a:r>
            <a:r>
              <a:rPr lang="en-US" altLang="en-US" dirty="0" smtClean="0"/>
              <a:t>!</a:t>
            </a:r>
            <a:endParaRPr lang="en-US" altLang="en-US" sz="2800" u="sng" dirty="0"/>
          </a:p>
          <a:p>
            <a:pPr marL="0" indent="0">
              <a:lnSpc>
                <a:spcPct val="80000"/>
              </a:lnSpc>
              <a:buNone/>
            </a:pPr>
            <a:endParaRPr lang="en-US" altLang="en-US" sz="2400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" y="4343400"/>
            <a:ext cx="82296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66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5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1917</TotalTime>
  <Words>185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1_Default Design</vt:lpstr>
      <vt:lpstr>Layers</vt:lpstr>
      <vt:lpstr>602 (pd. 5, room 209) </vt:lpstr>
      <vt:lpstr>Me llamo __________ Clase 602 fecha es el 27 de abril del 2017</vt:lpstr>
      <vt:lpstr>Ejercicios: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15 de noviembre del 2011</dc:title>
  <dc:creator>Helen Zumaeta</dc:creator>
  <cp:lastModifiedBy>Helen Zumaeta</cp:lastModifiedBy>
  <cp:revision>41</cp:revision>
  <cp:lastPrinted>2014-01-27T16:13:22Z</cp:lastPrinted>
  <dcterms:created xsi:type="dcterms:W3CDTF">2013-11-14T15:37:24Z</dcterms:created>
  <dcterms:modified xsi:type="dcterms:W3CDTF">2017-04-26T19:15:45Z</dcterms:modified>
</cp:coreProperties>
</file>